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1"/>
  </p:sldMasterIdLst>
  <p:notesMasterIdLst>
    <p:notesMasterId r:id="rId13"/>
  </p:notesMasterIdLst>
  <p:handoutMasterIdLst>
    <p:handoutMasterId r:id="rId14"/>
  </p:handoutMasterIdLst>
  <p:sldIdLst>
    <p:sldId id="261" r:id="rId2"/>
    <p:sldId id="257" r:id="rId3"/>
    <p:sldId id="262" r:id="rId4"/>
    <p:sldId id="273" r:id="rId5"/>
    <p:sldId id="281" r:id="rId6"/>
    <p:sldId id="282" r:id="rId7"/>
    <p:sldId id="274" r:id="rId8"/>
    <p:sldId id="272" r:id="rId9"/>
    <p:sldId id="278" r:id="rId10"/>
    <p:sldId id="279" r:id="rId11"/>
    <p:sldId id="280" r:id="rId12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 Carlos Isabel N." initials="JCIN" lastIdx="4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B87FF7-D00D-4EDD-8CC7-D1515EDF8FB1}" v="37" dt="2020-06-28T16:03:36.785"/>
  </p1510:revLst>
</p1510:revInfo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3" autoAdjust="0"/>
    <p:restoredTop sz="66506" autoAdjust="0"/>
  </p:normalViewPr>
  <p:slideViewPr>
    <p:cSldViewPr snapToGrid="0">
      <p:cViewPr>
        <p:scale>
          <a:sx n="70" d="100"/>
          <a:sy n="70" d="100"/>
        </p:scale>
        <p:origin x="416" y="16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2" d="100"/>
          <a:sy n="72" d="100"/>
        </p:scale>
        <p:origin x="414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microsoft.com/office/2016/11/relationships/changesInfo" Target="changesInfos/changesInfo1.xml"/><Relationship Id="rId21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commentAuthors" Target="commentAuthors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vi jhonson" userId="607e02572e76a331" providerId="LiveId" clId="{D3B87FF7-D00D-4EDD-8CC7-D1515EDF8FB1}"/>
    <pc:docChg chg="undo custSel mod addSld delSld modSld sldOrd">
      <pc:chgData name="elvi jhonson" userId="607e02572e76a331" providerId="LiveId" clId="{D3B87FF7-D00D-4EDD-8CC7-D1515EDF8FB1}" dt="2020-06-28T16:05:55.997" v="877" actId="1076"/>
      <pc:docMkLst>
        <pc:docMk/>
      </pc:docMkLst>
      <pc:sldChg chg="modSp">
        <pc:chgData name="elvi jhonson" userId="607e02572e76a331" providerId="LiveId" clId="{D3B87FF7-D00D-4EDD-8CC7-D1515EDF8FB1}" dt="2020-06-28T15:49:32.503" v="661" actId="20577"/>
        <pc:sldMkLst>
          <pc:docMk/>
          <pc:sldMk cId="3984617762" sldId="257"/>
        </pc:sldMkLst>
        <pc:spChg chg="mod">
          <ac:chgData name="elvi jhonson" userId="607e02572e76a331" providerId="LiveId" clId="{D3B87FF7-D00D-4EDD-8CC7-D1515EDF8FB1}" dt="2020-06-28T15:49:32.503" v="661" actId="20577"/>
          <ac:spMkLst>
            <pc:docMk/>
            <pc:sldMk cId="3984617762" sldId="257"/>
            <ac:spMk id="3" creationId="{00000000-0000-0000-0000-000000000000}"/>
          </ac:spMkLst>
        </pc:spChg>
      </pc:sldChg>
      <pc:sldChg chg="del">
        <pc:chgData name="elvi jhonson" userId="607e02572e76a331" providerId="LiveId" clId="{D3B87FF7-D00D-4EDD-8CC7-D1515EDF8FB1}" dt="2020-06-28T14:58:37.569" v="542" actId="2696"/>
        <pc:sldMkLst>
          <pc:docMk/>
          <pc:sldMk cId="2475092730" sldId="263"/>
        </pc:sldMkLst>
      </pc:sldChg>
      <pc:sldChg chg="del">
        <pc:chgData name="elvi jhonson" userId="607e02572e76a331" providerId="LiveId" clId="{D3B87FF7-D00D-4EDD-8CC7-D1515EDF8FB1}" dt="2020-06-28T15:20:03.613" v="631" actId="2696"/>
        <pc:sldMkLst>
          <pc:docMk/>
          <pc:sldMk cId="2761515851" sldId="264"/>
        </pc:sldMkLst>
      </pc:sldChg>
      <pc:sldChg chg="modSp del ord">
        <pc:chgData name="elvi jhonson" userId="607e02572e76a331" providerId="LiveId" clId="{D3B87FF7-D00D-4EDD-8CC7-D1515EDF8FB1}" dt="2020-06-28T15:02:14.667" v="594" actId="2696"/>
        <pc:sldMkLst>
          <pc:docMk/>
          <pc:sldMk cId="3436766237" sldId="271"/>
        </pc:sldMkLst>
        <pc:spChg chg="mod">
          <ac:chgData name="elvi jhonson" userId="607e02572e76a331" providerId="LiveId" clId="{D3B87FF7-D00D-4EDD-8CC7-D1515EDF8FB1}" dt="2020-06-28T14:26:19.707" v="210" actId="5793"/>
          <ac:spMkLst>
            <pc:docMk/>
            <pc:sldMk cId="3436766237" sldId="271"/>
            <ac:spMk id="6" creationId="{00000000-0000-0000-0000-000000000000}"/>
          </ac:spMkLst>
        </pc:spChg>
      </pc:sldChg>
      <pc:sldChg chg="addSp delSp modSp mod setBg">
        <pc:chgData name="elvi jhonson" userId="607e02572e76a331" providerId="LiveId" clId="{D3B87FF7-D00D-4EDD-8CC7-D1515EDF8FB1}" dt="2020-06-28T15:20:54.348" v="644" actId="20577"/>
        <pc:sldMkLst>
          <pc:docMk/>
          <pc:sldMk cId="2571340362" sldId="272"/>
        </pc:sldMkLst>
        <pc:spChg chg="mod">
          <ac:chgData name="elvi jhonson" userId="607e02572e76a331" providerId="LiveId" clId="{D3B87FF7-D00D-4EDD-8CC7-D1515EDF8FB1}" dt="2020-06-28T14:30:16.194" v="446" actId="26606"/>
          <ac:spMkLst>
            <pc:docMk/>
            <pc:sldMk cId="2571340362" sldId="272"/>
            <ac:spMk id="2" creationId="{00000000-0000-0000-0000-000000000000}"/>
          </ac:spMkLst>
        </pc:spChg>
        <pc:spChg chg="add del mod">
          <ac:chgData name="elvi jhonson" userId="607e02572e76a331" providerId="LiveId" clId="{D3B87FF7-D00D-4EDD-8CC7-D1515EDF8FB1}" dt="2020-06-28T15:20:54.348" v="644" actId="20577"/>
          <ac:spMkLst>
            <pc:docMk/>
            <pc:sldMk cId="2571340362" sldId="272"/>
            <ac:spMk id="3" creationId="{00000000-0000-0000-0000-000000000000}"/>
          </ac:spMkLst>
        </pc:spChg>
        <pc:spChg chg="add del">
          <ac:chgData name="elvi jhonson" userId="607e02572e76a331" providerId="LiveId" clId="{D3B87FF7-D00D-4EDD-8CC7-D1515EDF8FB1}" dt="2020-06-28T14:30:16.194" v="446" actId="26606"/>
          <ac:spMkLst>
            <pc:docMk/>
            <pc:sldMk cId="2571340362" sldId="272"/>
            <ac:spMk id="9" creationId="{457D4A72-F4F1-498A-B083-59E8C50B7892}"/>
          </ac:spMkLst>
        </pc:spChg>
        <pc:graphicFrameChg chg="add del">
          <ac:chgData name="elvi jhonson" userId="607e02572e76a331" providerId="LiveId" clId="{D3B87FF7-D00D-4EDD-8CC7-D1515EDF8FB1}" dt="2020-06-28T14:30:16.194" v="446" actId="26606"/>
          <ac:graphicFrameMkLst>
            <pc:docMk/>
            <pc:sldMk cId="2571340362" sldId="272"/>
            <ac:graphicFrameMk id="5" creationId="{4D1A2081-17DB-4B10-8554-C8C6FE6677CF}"/>
          </ac:graphicFrameMkLst>
        </pc:graphicFrameChg>
        <pc:picChg chg="add del">
          <ac:chgData name="elvi jhonson" userId="607e02572e76a331" providerId="LiveId" clId="{D3B87FF7-D00D-4EDD-8CC7-D1515EDF8FB1}" dt="2020-06-28T14:30:16.194" v="446" actId="26606"/>
          <ac:picMkLst>
            <pc:docMk/>
            <pc:sldMk cId="2571340362" sldId="272"/>
            <ac:picMk id="11" creationId="{C7FF3303-6FC3-4637-A201-B4CCC1C992CF}"/>
          </ac:picMkLst>
        </pc:picChg>
      </pc:sldChg>
      <pc:sldChg chg="addSp delSp modSp mod setBg">
        <pc:chgData name="elvi jhonson" userId="607e02572e76a331" providerId="LiveId" clId="{D3B87FF7-D00D-4EDD-8CC7-D1515EDF8FB1}" dt="2020-06-28T14:30:15.488" v="445" actId="26606"/>
        <pc:sldMkLst>
          <pc:docMk/>
          <pc:sldMk cId="4135715346" sldId="273"/>
        </pc:sldMkLst>
        <pc:spChg chg="mod">
          <ac:chgData name="elvi jhonson" userId="607e02572e76a331" providerId="LiveId" clId="{D3B87FF7-D00D-4EDD-8CC7-D1515EDF8FB1}" dt="2020-06-28T14:30:15.488" v="445" actId="26606"/>
          <ac:spMkLst>
            <pc:docMk/>
            <pc:sldMk cId="4135715346" sldId="273"/>
            <ac:spMk id="2" creationId="{00000000-0000-0000-0000-000000000000}"/>
          </ac:spMkLst>
        </pc:spChg>
        <pc:spChg chg="mod">
          <ac:chgData name="elvi jhonson" userId="607e02572e76a331" providerId="LiveId" clId="{D3B87FF7-D00D-4EDD-8CC7-D1515EDF8FB1}" dt="2020-06-28T14:30:15.488" v="445" actId="26606"/>
          <ac:spMkLst>
            <pc:docMk/>
            <pc:sldMk cId="4135715346" sldId="273"/>
            <ac:spMk id="3" creationId="{00000000-0000-0000-0000-000000000000}"/>
          </ac:spMkLst>
        </pc:spChg>
        <pc:spChg chg="add del">
          <ac:chgData name="elvi jhonson" userId="607e02572e76a331" providerId="LiveId" clId="{D3B87FF7-D00D-4EDD-8CC7-D1515EDF8FB1}" dt="2020-06-28T14:30:15.488" v="445" actId="26606"/>
          <ac:spMkLst>
            <pc:docMk/>
            <pc:sldMk cId="4135715346" sldId="273"/>
            <ac:spMk id="10" creationId="{B05E4F47-B148-49E0-B472-BBF149315524}"/>
          </ac:spMkLst>
        </pc:spChg>
        <pc:spChg chg="add del">
          <ac:chgData name="elvi jhonson" userId="607e02572e76a331" providerId="LiveId" clId="{D3B87FF7-D00D-4EDD-8CC7-D1515EDF8FB1}" dt="2020-06-28T14:30:15.488" v="445" actId="26606"/>
          <ac:spMkLst>
            <pc:docMk/>
            <pc:sldMk cId="4135715346" sldId="273"/>
            <ac:spMk id="14" creationId="{684BF3E1-C321-4F38-85CF-FEBBEEC15E2D}"/>
          </ac:spMkLst>
        </pc:spChg>
        <pc:graphicFrameChg chg="mod modGraphic">
          <ac:chgData name="elvi jhonson" userId="607e02572e76a331" providerId="LiveId" clId="{D3B87FF7-D00D-4EDD-8CC7-D1515EDF8FB1}" dt="2020-06-28T14:30:15.488" v="445" actId="26606"/>
          <ac:graphicFrameMkLst>
            <pc:docMk/>
            <pc:sldMk cId="4135715346" sldId="273"/>
            <ac:graphicFrameMk id="5" creationId="{00000000-0000-0000-0000-000000000000}"/>
          </ac:graphicFrameMkLst>
        </pc:graphicFrameChg>
        <pc:picChg chg="add del">
          <ac:chgData name="elvi jhonson" userId="607e02572e76a331" providerId="LiveId" clId="{D3B87FF7-D00D-4EDD-8CC7-D1515EDF8FB1}" dt="2020-06-28T14:30:15.488" v="445" actId="26606"/>
          <ac:picMkLst>
            <pc:docMk/>
            <pc:sldMk cId="4135715346" sldId="273"/>
            <ac:picMk id="12" creationId="{7A2CE8EB-F719-4F84-9E91-F538438CAC76}"/>
          </ac:picMkLst>
        </pc:picChg>
      </pc:sldChg>
      <pc:sldChg chg="modSp add del ord">
        <pc:chgData name="elvi jhonson" userId="607e02572e76a331" providerId="LiveId" clId="{D3B87FF7-D00D-4EDD-8CC7-D1515EDF8FB1}" dt="2020-06-28T15:24:05.628" v="657" actId="20577"/>
        <pc:sldMkLst>
          <pc:docMk/>
          <pc:sldMk cId="2725740705" sldId="274"/>
        </pc:sldMkLst>
        <pc:spChg chg="mod">
          <ac:chgData name="elvi jhonson" userId="607e02572e76a331" providerId="LiveId" clId="{D3B87FF7-D00D-4EDD-8CC7-D1515EDF8FB1}" dt="2020-06-28T15:24:05.628" v="657" actId="20577"/>
          <ac:spMkLst>
            <pc:docMk/>
            <pc:sldMk cId="2725740705" sldId="274"/>
            <ac:spMk id="3" creationId="{00000000-0000-0000-0000-000000000000}"/>
          </ac:spMkLst>
        </pc:spChg>
        <pc:spChg chg="mod">
          <ac:chgData name="elvi jhonson" userId="607e02572e76a331" providerId="LiveId" clId="{D3B87FF7-D00D-4EDD-8CC7-D1515EDF8FB1}" dt="2020-06-28T14:59:04.223" v="543"/>
          <ac:spMkLst>
            <pc:docMk/>
            <pc:sldMk cId="2725740705" sldId="274"/>
            <ac:spMk id="4" creationId="{00000000-0000-0000-0000-000000000000}"/>
          </ac:spMkLst>
        </pc:spChg>
      </pc:sldChg>
      <pc:sldChg chg="del">
        <pc:chgData name="elvi jhonson" userId="607e02572e76a331" providerId="LiveId" clId="{D3B87FF7-D00D-4EDD-8CC7-D1515EDF8FB1}" dt="2020-06-28T13:58:05.923" v="21" actId="2696"/>
        <pc:sldMkLst>
          <pc:docMk/>
          <pc:sldMk cId="2155219543" sldId="276"/>
        </pc:sldMkLst>
      </pc:sldChg>
      <pc:sldChg chg="del">
        <pc:chgData name="elvi jhonson" userId="607e02572e76a331" providerId="LiveId" clId="{D3B87FF7-D00D-4EDD-8CC7-D1515EDF8FB1}" dt="2020-06-28T13:58:13.327" v="23" actId="2696"/>
        <pc:sldMkLst>
          <pc:docMk/>
          <pc:sldMk cId="486290570" sldId="277"/>
        </pc:sldMkLst>
      </pc:sldChg>
      <pc:sldChg chg="addSp delSp modSp mod setBg">
        <pc:chgData name="elvi jhonson" userId="607e02572e76a331" providerId="LiveId" clId="{D3B87FF7-D00D-4EDD-8CC7-D1515EDF8FB1}" dt="2020-06-28T15:01:33.028" v="582" actId="20577"/>
        <pc:sldMkLst>
          <pc:docMk/>
          <pc:sldMk cId="2206147245" sldId="278"/>
        </pc:sldMkLst>
        <pc:spChg chg="mod">
          <ac:chgData name="elvi jhonson" userId="607e02572e76a331" providerId="LiveId" clId="{D3B87FF7-D00D-4EDD-8CC7-D1515EDF8FB1}" dt="2020-06-28T14:30:18.426" v="447" actId="26606"/>
          <ac:spMkLst>
            <pc:docMk/>
            <pc:sldMk cId="2206147245" sldId="278"/>
            <ac:spMk id="2" creationId="{00000000-0000-0000-0000-000000000000}"/>
          </ac:spMkLst>
        </pc:spChg>
        <pc:spChg chg="mod">
          <ac:chgData name="elvi jhonson" userId="607e02572e76a331" providerId="LiveId" clId="{D3B87FF7-D00D-4EDD-8CC7-D1515EDF8FB1}" dt="2020-06-28T15:01:33.028" v="582" actId="20577"/>
          <ac:spMkLst>
            <pc:docMk/>
            <pc:sldMk cId="2206147245" sldId="278"/>
            <ac:spMk id="3" creationId="{00000000-0000-0000-0000-000000000000}"/>
          </ac:spMkLst>
        </pc:spChg>
        <pc:spChg chg="add del">
          <ac:chgData name="elvi jhonson" userId="607e02572e76a331" providerId="LiveId" clId="{D3B87FF7-D00D-4EDD-8CC7-D1515EDF8FB1}" dt="2020-06-28T14:30:18.426" v="447" actId="26606"/>
          <ac:spMkLst>
            <pc:docMk/>
            <pc:sldMk cId="2206147245" sldId="278"/>
            <ac:spMk id="8" creationId="{3B854194-185D-494D-905C-7C7CB2E30F6E}"/>
          </ac:spMkLst>
        </pc:spChg>
        <pc:spChg chg="add del">
          <ac:chgData name="elvi jhonson" userId="607e02572e76a331" providerId="LiveId" clId="{D3B87FF7-D00D-4EDD-8CC7-D1515EDF8FB1}" dt="2020-06-28T14:30:18.426" v="447" actId="26606"/>
          <ac:spMkLst>
            <pc:docMk/>
            <pc:sldMk cId="2206147245" sldId="278"/>
            <ac:spMk id="10" creationId="{B4F5FA0D-0104-4987-8241-EFF7C85B88DE}"/>
          </ac:spMkLst>
        </pc:spChg>
        <pc:graphicFrameChg chg="add del">
          <ac:chgData name="elvi jhonson" userId="607e02572e76a331" providerId="LiveId" clId="{D3B87FF7-D00D-4EDD-8CC7-D1515EDF8FB1}" dt="2020-06-28T14:06:31.272" v="81"/>
          <ac:graphicFrameMkLst>
            <pc:docMk/>
            <pc:sldMk cId="2206147245" sldId="278"/>
            <ac:graphicFrameMk id="4" creationId="{B7EB7B1B-1882-4EB3-929B-B333D8483CF7}"/>
          </ac:graphicFrameMkLst>
        </pc:graphicFrameChg>
        <pc:picChg chg="add del">
          <ac:chgData name="elvi jhonson" userId="607e02572e76a331" providerId="LiveId" clId="{D3B87FF7-D00D-4EDD-8CC7-D1515EDF8FB1}" dt="2020-06-28T14:30:18.426" v="447" actId="26606"/>
          <ac:picMkLst>
            <pc:docMk/>
            <pc:sldMk cId="2206147245" sldId="278"/>
            <ac:picMk id="12" creationId="{2897127E-6CEF-446C-BE87-93B7C46E49D1}"/>
          </ac:picMkLst>
        </pc:picChg>
      </pc:sldChg>
      <pc:sldChg chg="addSp delSp modSp">
        <pc:chgData name="elvi jhonson" userId="607e02572e76a331" providerId="LiveId" clId="{D3B87FF7-D00D-4EDD-8CC7-D1515EDF8FB1}" dt="2020-06-28T15:02:01.603" v="593" actId="20577"/>
        <pc:sldMkLst>
          <pc:docMk/>
          <pc:sldMk cId="4243170610" sldId="279"/>
        </pc:sldMkLst>
        <pc:spChg chg="mod">
          <ac:chgData name="elvi jhonson" userId="607e02572e76a331" providerId="LiveId" clId="{D3B87FF7-D00D-4EDD-8CC7-D1515EDF8FB1}" dt="2020-06-28T14:15:38.590" v="160" actId="20577"/>
          <ac:spMkLst>
            <pc:docMk/>
            <pc:sldMk cId="4243170610" sldId="279"/>
            <ac:spMk id="2" creationId="{00000000-0000-0000-0000-000000000000}"/>
          </ac:spMkLst>
        </pc:spChg>
        <pc:spChg chg="add del mod">
          <ac:chgData name="elvi jhonson" userId="607e02572e76a331" providerId="LiveId" clId="{D3B87FF7-D00D-4EDD-8CC7-D1515EDF8FB1}" dt="2020-06-28T14:22:42.222" v="167" actId="478"/>
          <ac:spMkLst>
            <pc:docMk/>
            <pc:sldMk cId="4243170610" sldId="279"/>
            <ac:spMk id="3" creationId="{00000000-0000-0000-0000-000000000000}"/>
          </ac:spMkLst>
        </pc:spChg>
        <pc:spChg chg="add del mod">
          <ac:chgData name="elvi jhonson" userId="607e02572e76a331" providerId="LiveId" clId="{D3B87FF7-D00D-4EDD-8CC7-D1515EDF8FB1}" dt="2020-06-28T14:21:54.016" v="164" actId="478"/>
          <ac:spMkLst>
            <pc:docMk/>
            <pc:sldMk cId="4243170610" sldId="279"/>
            <ac:spMk id="5" creationId="{696702E9-8951-4F26-9A9E-4EECFF0C3F53}"/>
          </ac:spMkLst>
        </pc:spChg>
        <pc:spChg chg="add del mod">
          <ac:chgData name="elvi jhonson" userId="607e02572e76a331" providerId="LiveId" clId="{D3B87FF7-D00D-4EDD-8CC7-D1515EDF8FB1}" dt="2020-06-28T14:22:45.140" v="168" actId="478"/>
          <ac:spMkLst>
            <pc:docMk/>
            <pc:sldMk cId="4243170610" sldId="279"/>
            <ac:spMk id="9" creationId="{29333E72-CC0D-41F6-80FB-B202B01ED289}"/>
          </ac:spMkLst>
        </pc:spChg>
        <pc:spChg chg="add mod">
          <ac:chgData name="elvi jhonson" userId="607e02572e76a331" providerId="LiveId" clId="{D3B87FF7-D00D-4EDD-8CC7-D1515EDF8FB1}" dt="2020-06-28T15:02:01.603" v="593" actId="20577"/>
          <ac:spMkLst>
            <pc:docMk/>
            <pc:sldMk cId="4243170610" sldId="279"/>
            <ac:spMk id="24" creationId="{2323394C-C099-4194-B2F3-88108AE2FA61}"/>
          </ac:spMkLst>
        </pc:spChg>
        <pc:spChg chg="add del">
          <ac:chgData name="elvi jhonson" userId="607e02572e76a331" providerId="LiveId" clId="{D3B87FF7-D00D-4EDD-8CC7-D1515EDF8FB1}" dt="2020-06-28T14:55:35.849" v="526"/>
          <ac:spMkLst>
            <pc:docMk/>
            <pc:sldMk cId="4243170610" sldId="279"/>
            <ac:spMk id="25" creationId="{921B5274-3A6B-497E-B666-CD9A2A41D256}"/>
          </ac:spMkLst>
        </pc:spChg>
        <pc:spChg chg="add del mod">
          <ac:chgData name="elvi jhonson" userId="607e02572e76a331" providerId="LiveId" clId="{D3B87FF7-D00D-4EDD-8CC7-D1515EDF8FB1}" dt="2020-06-28T14:58:13.310" v="541" actId="478"/>
          <ac:spMkLst>
            <pc:docMk/>
            <pc:sldMk cId="4243170610" sldId="279"/>
            <ac:spMk id="26" creationId="{6D6AA371-BE1B-48B2-B936-5DE6CA80F589}"/>
          </ac:spMkLst>
        </pc:spChg>
        <pc:picChg chg="add del mod">
          <ac:chgData name="elvi jhonson" userId="607e02572e76a331" providerId="LiveId" clId="{D3B87FF7-D00D-4EDD-8CC7-D1515EDF8FB1}" dt="2020-06-28T14:21:50.383" v="163"/>
          <ac:picMkLst>
            <pc:docMk/>
            <pc:sldMk cId="4243170610" sldId="279"/>
            <ac:picMk id="7" creationId="{F75C9307-8773-44AB-A7DF-3A70398E9FF1}"/>
          </ac:picMkLst>
        </pc:picChg>
        <pc:picChg chg="add del mod">
          <ac:chgData name="elvi jhonson" userId="607e02572e76a331" providerId="LiveId" clId="{D3B87FF7-D00D-4EDD-8CC7-D1515EDF8FB1}" dt="2020-06-28T14:24:06.068" v="173" actId="478"/>
          <ac:picMkLst>
            <pc:docMk/>
            <pc:sldMk cId="4243170610" sldId="279"/>
            <ac:picMk id="11" creationId="{99AB03D7-9CDA-4325-BCFB-9A9C10D3DD4F}"/>
          </ac:picMkLst>
        </pc:picChg>
        <pc:picChg chg="add mod">
          <ac:chgData name="elvi jhonson" userId="607e02572e76a331" providerId="LiveId" clId="{D3B87FF7-D00D-4EDD-8CC7-D1515EDF8FB1}" dt="2020-06-28T14:25:45.148" v="179" actId="1076"/>
          <ac:picMkLst>
            <pc:docMk/>
            <pc:sldMk cId="4243170610" sldId="279"/>
            <ac:picMk id="13" creationId="{2F8D788F-64AE-4CB0-AA98-15E7098236BF}"/>
          </ac:picMkLst>
        </pc:picChg>
        <pc:picChg chg="add mod">
          <ac:chgData name="elvi jhonson" userId="607e02572e76a331" providerId="LiveId" clId="{D3B87FF7-D00D-4EDD-8CC7-D1515EDF8FB1}" dt="2020-06-28T14:52:41.160" v="466" actId="14100"/>
          <ac:picMkLst>
            <pc:docMk/>
            <pc:sldMk cId="4243170610" sldId="279"/>
            <ac:picMk id="15" creationId="{2AC819B4-3176-4D62-92D4-5F7964A49AC4}"/>
          </ac:picMkLst>
        </pc:picChg>
        <pc:cxnChg chg="add del mod">
          <ac:chgData name="elvi jhonson" userId="607e02572e76a331" providerId="LiveId" clId="{D3B87FF7-D00D-4EDD-8CC7-D1515EDF8FB1}" dt="2020-06-28T14:51:36.371" v="456" actId="11529"/>
          <ac:cxnSpMkLst>
            <pc:docMk/>
            <pc:sldMk cId="4243170610" sldId="279"/>
            <ac:cxnSpMk id="17" creationId="{54E26F19-6829-408E-A5BD-71360490AB76}"/>
          </ac:cxnSpMkLst>
        </pc:cxnChg>
        <pc:cxnChg chg="add mod">
          <ac:chgData name="elvi jhonson" userId="607e02572e76a331" providerId="LiveId" clId="{D3B87FF7-D00D-4EDD-8CC7-D1515EDF8FB1}" dt="2020-06-28T14:53:05.249" v="485" actId="692"/>
          <ac:cxnSpMkLst>
            <pc:docMk/>
            <pc:sldMk cId="4243170610" sldId="279"/>
            <ac:cxnSpMk id="19" creationId="{3C2FFE8D-C3E9-445C-87BD-F0B730FC6C7F}"/>
          </ac:cxnSpMkLst>
        </pc:cxnChg>
        <pc:cxnChg chg="add mod">
          <ac:chgData name="elvi jhonson" userId="607e02572e76a331" providerId="LiveId" clId="{D3B87FF7-D00D-4EDD-8CC7-D1515EDF8FB1}" dt="2020-06-28T14:53:21.164" v="487" actId="1076"/>
          <ac:cxnSpMkLst>
            <pc:docMk/>
            <pc:sldMk cId="4243170610" sldId="279"/>
            <ac:cxnSpMk id="23" creationId="{4D465226-9260-4343-BF63-64215489F6DF}"/>
          </ac:cxnSpMkLst>
        </pc:cxnChg>
      </pc:sldChg>
      <pc:sldChg chg="add">
        <pc:chgData name="elvi jhonson" userId="607e02572e76a331" providerId="LiveId" clId="{D3B87FF7-D00D-4EDD-8CC7-D1515EDF8FB1}" dt="2020-06-28T15:20:01.504" v="630"/>
        <pc:sldMkLst>
          <pc:docMk/>
          <pc:sldMk cId="1157315437" sldId="281"/>
        </pc:sldMkLst>
      </pc:sldChg>
      <pc:sldChg chg="addSp delSp modSp add del ord">
        <pc:chgData name="elvi jhonson" userId="607e02572e76a331" providerId="LiveId" clId="{D3B87FF7-D00D-4EDD-8CC7-D1515EDF8FB1}" dt="2020-06-28T13:58:07.542" v="22" actId="2696"/>
        <pc:sldMkLst>
          <pc:docMk/>
          <pc:sldMk cId="1421309556" sldId="281"/>
        </pc:sldMkLst>
        <pc:spChg chg="mod">
          <ac:chgData name="elvi jhonson" userId="607e02572e76a331" providerId="LiveId" clId="{D3B87FF7-D00D-4EDD-8CC7-D1515EDF8FB1}" dt="2020-06-28T13:54:59.220" v="18" actId="20577"/>
          <ac:spMkLst>
            <pc:docMk/>
            <pc:sldMk cId="1421309556" sldId="281"/>
            <ac:spMk id="2" creationId="{F7167FF8-7EDF-4257-BFC8-4D9C5541E5AF}"/>
          </ac:spMkLst>
        </pc:spChg>
        <pc:spChg chg="del">
          <ac:chgData name="elvi jhonson" userId="607e02572e76a331" providerId="LiveId" clId="{D3B87FF7-D00D-4EDD-8CC7-D1515EDF8FB1}" dt="2020-06-28T13:54:43.665" v="1"/>
          <ac:spMkLst>
            <pc:docMk/>
            <pc:sldMk cId="1421309556" sldId="281"/>
            <ac:spMk id="3" creationId="{97C628E2-F637-45C4-9BE4-017EB1F22149}"/>
          </ac:spMkLst>
        </pc:spChg>
        <pc:spChg chg="add mod">
          <ac:chgData name="elvi jhonson" userId="607e02572e76a331" providerId="LiveId" clId="{D3B87FF7-D00D-4EDD-8CC7-D1515EDF8FB1}" dt="2020-06-28T13:57:51.718" v="20"/>
          <ac:spMkLst>
            <pc:docMk/>
            <pc:sldMk cId="1421309556" sldId="281"/>
            <ac:spMk id="6" creationId="{F6B8BEFA-C7CD-4A08-9E64-1A74DA73567C}"/>
          </ac:spMkLst>
        </pc:spChg>
        <pc:picChg chg="add del mod">
          <ac:chgData name="elvi jhonson" userId="607e02572e76a331" providerId="LiveId" clId="{D3B87FF7-D00D-4EDD-8CC7-D1515EDF8FB1}" dt="2020-06-28T13:57:51.718" v="20"/>
          <ac:picMkLst>
            <pc:docMk/>
            <pc:sldMk cId="1421309556" sldId="281"/>
            <ac:picMk id="5" creationId="{EEF249B9-264A-4519-8FE5-9C2E1DC7C5F8}"/>
          </ac:picMkLst>
        </pc:picChg>
      </pc:sldChg>
      <pc:sldChg chg="addSp delSp modSp add ord">
        <pc:chgData name="elvi jhonson" userId="607e02572e76a331" providerId="LiveId" clId="{D3B87FF7-D00D-4EDD-8CC7-D1515EDF8FB1}" dt="2020-06-28T16:05:55.997" v="877" actId="1076"/>
        <pc:sldMkLst>
          <pc:docMk/>
          <pc:sldMk cId="699996424" sldId="282"/>
        </pc:sldMkLst>
        <pc:spChg chg="del mod">
          <ac:chgData name="elvi jhonson" userId="607e02572e76a331" providerId="LiveId" clId="{D3B87FF7-D00D-4EDD-8CC7-D1515EDF8FB1}" dt="2020-06-28T16:04:01.448" v="853" actId="478"/>
          <ac:spMkLst>
            <pc:docMk/>
            <pc:sldMk cId="699996424" sldId="282"/>
            <ac:spMk id="2" creationId="{A7BB2D21-95E3-4E78-AA81-4A0E32415AAC}"/>
          </ac:spMkLst>
        </pc:spChg>
        <pc:spChg chg="del">
          <ac:chgData name="elvi jhonson" userId="607e02572e76a331" providerId="LiveId" clId="{D3B87FF7-D00D-4EDD-8CC7-D1515EDF8FB1}" dt="2020-06-28T15:50:15.370" v="666" actId="478"/>
          <ac:spMkLst>
            <pc:docMk/>
            <pc:sldMk cId="699996424" sldId="282"/>
            <ac:spMk id="3" creationId="{A5DC5A5B-E07B-4D46-B686-6591F0E25E76}"/>
          </ac:spMkLst>
        </pc:spChg>
        <pc:spChg chg="add del mod">
          <ac:chgData name="elvi jhonson" userId="607e02572e76a331" providerId="LiveId" clId="{D3B87FF7-D00D-4EDD-8CC7-D1515EDF8FB1}" dt="2020-06-28T16:04:04.679" v="854" actId="478"/>
          <ac:spMkLst>
            <pc:docMk/>
            <pc:sldMk cId="699996424" sldId="282"/>
            <ac:spMk id="16" creationId="{6CED781E-9512-49F3-96BE-E0EEF4DD0A01}"/>
          </ac:spMkLst>
        </pc:spChg>
        <pc:picChg chg="add mod">
          <ac:chgData name="elvi jhonson" userId="607e02572e76a331" providerId="LiveId" clId="{D3B87FF7-D00D-4EDD-8CC7-D1515EDF8FB1}" dt="2020-06-28T16:05:55.997" v="877" actId="1076"/>
          <ac:picMkLst>
            <pc:docMk/>
            <pc:sldMk cId="699996424" sldId="282"/>
            <ac:picMk id="5" creationId="{C2FA0042-77E4-4A38-A72A-1C75EF944B7E}"/>
          </ac:picMkLst>
        </pc:picChg>
        <pc:picChg chg="add del mod">
          <ac:chgData name="elvi jhonson" userId="607e02572e76a331" providerId="LiveId" clId="{D3B87FF7-D00D-4EDD-8CC7-D1515EDF8FB1}" dt="2020-06-28T16:01:05.109" v="811" actId="478"/>
          <ac:picMkLst>
            <pc:docMk/>
            <pc:sldMk cId="699996424" sldId="282"/>
            <ac:picMk id="7" creationId="{10D5FC9B-A2CE-4458-9E62-70F62890A656}"/>
          </ac:picMkLst>
        </pc:picChg>
        <pc:picChg chg="add del mod">
          <ac:chgData name="elvi jhonson" userId="607e02572e76a331" providerId="LiveId" clId="{D3B87FF7-D00D-4EDD-8CC7-D1515EDF8FB1}" dt="2020-06-28T16:01:07.083" v="812" actId="478"/>
          <ac:picMkLst>
            <pc:docMk/>
            <pc:sldMk cId="699996424" sldId="282"/>
            <ac:picMk id="9" creationId="{833C430E-996D-414C-917F-C3F285FAFFA3}"/>
          </ac:picMkLst>
        </pc:picChg>
        <pc:picChg chg="add del mod">
          <ac:chgData name="elvi jhonson" userId="607e02572e76a331" providerId="LiveId" clId="{D3B87FF7-D00D-4EDD-8CC7-D1515EDF8FB1}" dt="2020-06-28T16:01:10.291" v="813" actId="478"/>
          <ac:picMkLst>
            <pc:docMk/>
            <pc:sldMk cId="699996424" sldId="282"/>
            <ac:picMk id="11" creationId="{7744D0BC-CE3A-4800-A2E6-1BAB4F4F1B71}"/>
          </ac:picMkLst>
        </pc:picChg>
        <pc:picChg chg="add mod">
          <ac:chgData name="elvi jhonson" userId="607e02572e76a331" providerId="LiveId" clId="{D3B87FF7-D00D-4EDD-8CC7-D1515EDF8FB1}" dt="2020-06-28T16:05:46.661" v="875" actId="1582"/>
          <ac:picMkLst>
            <pc:docMk/>
            <pc:sldMk cId="699996424" sldId="282"/>
            <ac:picMk id="12" creationId="{EA13EBCD-6317-4D7E-865B-E6D33A981EA4}"/>
          </ac:picMkLst>
        </pc:picChg>
        <pc:picChg chg="add mod">
          <ac:chgData name="elvi jhonson" userId="607e02572e76a331" providerId="LiveId" clId="{D3B87FF7-D00D-4EDD-8CC7-D1515EDF8FB1}" dt="2020-06-28T16:05:46.661" v="875" actId="1582"/>
          <ac:picMkLst>
            <pc:docMk/>
            <pc:sldMk cId="699996424" sldId="282"/>
            <ac:picMk id="13" creationId="{FA08D016-9920-42C9-9D4F-63BCE4BC4551}"/>
          </ac:picMkLst>
        </pc:picChg>
        <pc:picChg chg="add mod">
          <ac:chgData name="elvi jhonson" userId="607e02572e76a331" providerId="LiveId" clId="{D3B87FF7-D00D-4EDD-8CC7-D1515EDF8FB1}" dt="2020-06-28T16:05:46.661" v="875" actId="1582"/>
          <ac:picMkLst>
            <pc:docMk/>
            <pc:sldMk cId="699996424" sldId="282"/>
            <ac:picMk id="14" creationId="{08689FDA-91E3-4391-B61A-DC198FC4BFD6}"/>
          </ac:picMkLst>
        </pc:picChg>
      </pc:sldChg>
      <pc:sldChg chg="add del">
        <pc:chgData name="elvi jhonson" userId="607e02572e76a331" providerId="LiveId" clId="{D3B87FF7-D00D-4EDD-8CC7-D1515EDF8FB1}" dt="2020-06-28T15:22:22.027" v="646" actId="2696"/>
        <pc:sldMkLst>
          <pc:docMk/>
          <pc:sldMk cId="1442004158" sldId="28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7263291-AF9B-40AC-86FB-A4BC679DE9B1}" type="datetime1">
              <a:rPr lang="es-ES" smtClean="0"/>
              <a:t>28/6/20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37F807C-0218-4A41-8347-EABE14BBB239}" type="datetime1">
              <a:rPr lang="es-ES" noProof="0" smtClean="0"/>
              <a:t>28/6/20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2869989-EB00-4EE7-BCB5-25BDC5BB29F8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59293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7149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04708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31213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Para </a:t>
            </a:r>
            <a:r>
              <a:rPr lang="en-US" dirty="0" err="1" smtClean="0"/>
              <a:t>entender</a:t>
            </a:r>
            <a:r>
              <a:rPr lang="en-US" dirty="0" smtClean="0"/>
              <a:t> </a:t>
            </a:r>
            <a:r>
              <a:rPr lang="en-US" dirty="0" err="1" smtClean="0"/>
              <a:t>mejor</a:t>
            </a:r>
            <a:r>
              <a:rPr lang="en-US" dirty="0" smtClean="0"/>
              <a:t> el </a:t>
            </a:r>
            <a:r>
              <a:rPr lang="en-US" dirty="0" err="1" smtClean="0"/>
              <a:t>problema</a:t>
            </a:r>
            <a:r>
              <a:rPr lang="en-US" dirty="0" smtClean="0"/>
              <a:t> 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teníamos</a:t>
            </a:r>
            <a:r>
              <a:rPr lang="en-US" baseline="0" dirty="0" smtClean="0"/>
              <a:t> que resolver, </a:t>
            </a:r>
            <a:r>
              <a:rPr lang="en-US" baseline="0" dirty="0" err="1" smtClean="0"/>
              <a:t>hicimos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análisis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exploratorio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los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cuestión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Comenzamos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observar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cuál</a:t>
            </a:r>
            <a:r>
              <a:rPr lang="en-US" baseline="0" dirty="0" smtClean="0"/>
              <a:t> era la </a:t>
            </a:r>
            <a:r>
              <a:rPr lang="en-US" baseline="0" dirty="0" err="1" smtClean="0"/>
              <a:t>distribución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los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casos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país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</a:t>
            </a:r>
            <a:r>
              <a:rPr lang="en-US" baseline="0" dirty="0" err="1" smtClean="0"/>
              <a:t>sólo</a:t>
            </a:r>
            <a:r>
              <a:rPr lang="en-US" baseline="0" dirty="0" smtClean="0"/>
              <a:t> el </a:t>
            </a:r>
            <a:r>
              <a:rPr lang="en-US" baseline="0" dirty="0" err="1" smtClean="0"/>
              <a:t>número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casos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país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no </a:t>
            </a:r>
            <a:r>
              <a:rPr lang="en-US" baseline="0" dirty="0" err="1" smtClean="0"/>
              <a:t>también</a:t>
            </a:r>
            <a:r>
              <a:rPr lang="en-US" baseline="0" dirty="0" smtClean="0"/>
              <a:t> el </a:t>
            </a:r>
            <a:r>
              <a:rPr lang="en-US" baseline="0" dirty="0" err="1" smtClean="0"/>
              <a:t>número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casos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países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vecinos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También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observamos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gráficos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dispersión</a:t>
            </a:r>
            <a:r>
              <a:rPr lang="en-US" baseline="0" dirty="0" smtClean="0"/>
              <a:t> cruzados para </a:t>
            </a:r>
            <a:r>
              <a:rPr lang="en-US" baseline="0" dirty="0" err="1" smtClean="0"/>
              <a:t>cada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de las variables, </a:t>
            </a:r>
            <a:r>
              <a:rPr lang="en-US" baseline="0" dirty="0" err="1" smtClean="0"/>
              <a:t>gráficos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dispersión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tridimensionales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mapas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geográficos</a:t>
            </a:r>
            <a:r>
              <a:rPr lang="en-US" baseline="0" dirty="0" smtClean="0"/>
              <a:t>, y </a:t>
            </a:r>
            <a:r>
              <a:rPr lang="en-US" baseline="0" dirty="0" err="1" smtClean="0"/>
              <a:t>árboles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decisiones</a:t>
            </a:r>
            <a:r>
              <a:rPr lang="en-US" baseline="0" dirty="0" smtClean="0"/>
              <a:t>, con la </a:t>
            </a:r>
            <a:r>
              <a:rPr lang="en-US" baseline="0" dirty="0" err="1" smtClean="0"/>
              <a:t>finalidad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entender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mejor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relación</a:t>
            </a:r>
            <a:r>
              <a:rPr lang="en-US" baseline="0" dirty="0" smtClean="0"/>
              <a:t> entre </a:t>
            </a:r>
            <a:r>
              <a:rPr lang="en-US" baseline="0" dirty="0" err="1" smtClean="0"/>
              <a:t>los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predictores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nuestra</a:t>
            </a:r>
            <a:r>
              <a:rPr lang="en-US" baseline="0" dirty="0" smtClean="0"/>
              <a:t> variable </a:t>
            </a:r>
            <a:r>
              <a:rPr lang="en-US" baseline="0" dirty="0" err="1" smtClean="0"/>
              <a:t>objetivo</a:t>
            </a:r>
            <a:r>
              <a:rPr lang="en-US" baseline="0" dirty="0" smtClean="0"/>
              <a:t>, y </a:t>
            </a:r>
            <a:r>
              <a:rPr lang="en-US" baseline="0" dirty="0" err="1" smtClean="0"/>
              <a:t>así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escoger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modelo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haga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mejor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desempeño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s-ES" noProof="0" smtClean="0"/>
              <a:t>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82716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DO" dirty="0" smtClean="0"/>
              <a:t>Interacción/flujo entre las personas</a:t>
            </a:r>
          </a:p>
          <a:p>
            <a:pPr lvl="1" algn="just"/>
            <a:r>
              <a:rPr lang="es-DO" dirty="0" smtClean="0"/>
              <a:t>Población en zona rural </a:t>
            </a:r>
          </a:p>
          <a:p>
            <a:pPr lvl="1" algn="just"/>
            <a:r>
              <a:rPr lang="es-DO" dirty="0" smtClean="0"/>
              <a:t># de Aeropuertos</a:t>
            </a:r>
          </a:p>
          <a:p>
            <a:pPr lvl="1" algn="just"/>
            <a:r>
              <a:rPr lang="es-DO" dirty="0" smtClean="0"/>
              <a:t># de grandes ciudades (&gt;</a:t>
            </a:r>
            <a:r>
              <a:rPr lang="es-DO" baseline="0" dirty="0" smtClean="0"/>
              <a:t> 100,000 hab, 1mm de hab, 10mm hab)</a:t>
            </a:r>
            <a:endParaRPr lang="es-DO" dirty="0" smtClean="0"/>
          </a:p>
          <a:p>
            <a:pPr algn="just"/>
            <a:r>
              <a:rPr lang="es-DO" dirty="0" smtClean="0"/>
              <a:t>Probabilidad de contagio al interactuar</a:t>
            </a:r>
          </a:p>
          <a:p>
            <a:pPr lvl="1" algn="just"/>
            <a:r>
              <a:rPr lang="es-DO" dirty="0" smtClean="0"/>
              <a:t>Prevalencia de VIH e incidencia de tuberculosis</a:t>
            </a:r>
          </a:p>
          <a:p>
            <a:pPr lvl="1" algn="just"/>
            <a:r>
              <a:rPr lang="es-DO" dirty="0" smtClean="0"/>
              <a:t>Población en prisión</a:t>
            </a:r>
          </a:p>
          <a:p>
            <a:pPr algn="just"/>
            <a:r>
              <a:rPr lang="es-DO" dirty="0" smtClean="0"/>
              <a:t>Sistema de salud</a:t>
            </a:r>
          </a:p>
          <a:p>
            <a:pPr lvl="1" algn="just"/>
            <a:r>
              <a:rPr lang="es-DO" dirty="0" smtClean="0"/>
              <a:t>Gasto en salud, médicos </a:t>
            </a:r>
          </a:p>
          <a:p>
            <a:pPr lvl="1" algn="just"/>
            <a:r>
              <a:rPr lang="es-DO" dirty="0" smtClean="0"/>
              <a:t>Historial de epidemia (SARS y MERS) anterior</a:t>
            </a:r>
          </a:p>
          <a:p>
            <a:pPr algn="just"/>
            <a:r>
              <a:rPr lang="en-029" dirty="0" err="1" smtClean="0"/>
              <a:t>Otras</a:t>
            </a:r>
            <a:endParaRPr lang="en-029" dirty="0" smtClean="0"/>
          </a:p>
          <a:p>
            <a:pPr lvl="1" algn="just"/>
            <a:r>
              <a:rPr lang="es-DO" dirty="0" smtClean="0"/>
              <a:t>Temperatura y precipitación promedio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s-ES" noProof="0" smtClean="0"/>
              <a:t>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07251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44471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s-ES" noProof="0" smtClean="0"/>
              <a:t>11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7772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D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75189-3202-4C5A-94A2-B50FCFD3E07E}" type="datetimeFigureOut">
              <a:rPr lang="es-DO" smtClean="0"/>
              <a:t>28/6/20</a:t>
            </a:fld>
            <a:endParaRPr lang="es-D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3D7AC-2C88-494F-992C-3F96FA6C0351}" type="slidenum">
              <a:rPr lang="es-DO" smtClean="0"/>
              <a:t>‹#›</a:t>
            </a:fld>
            <a:endParaRPr lang="es-DO"/>
          </a:p>
        </p:txBody>
      </p:sp>
      <p:grpSp>
        <p:nvGrpSpPr>
          <p:cNvPr id="7" name="Grupo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Conector recto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upo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Conector recto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ector recto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ector recto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ector recto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recto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upo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Conector recto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ector recto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ector recto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ector recto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ector recto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Conector recto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ector recto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ector recto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ctor recto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ctor recto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upo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Conector recto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recto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recto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cto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upo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Conector recto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ector recto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ector recto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ector recto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ector recto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Conector recto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recto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recto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ector recto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8" name="Conector recto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61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D0AEBAC-8DE1-444C-BF68-A9E71BDAD572}" type="datetime1">
              <a:rPr lang="es-ES" noProof="0" smtClean="0"/>
              <a:t>28/6/20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2617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B8ADCE9-2746-4109-93AE-44EE791AF1DC}" type="datetime1">
              <a:rPr lang="es-ES" noProof="0" smtClean="0"/>
              <a:t>28/6/20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3157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3653A19-589A-4045-A0A7-A0896C41DFBA}" type="datetime1">
              <a:rPr lang="es-ES" noProof="0" smtClean="0"/>
              <a:t>28/6/20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0993946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75189-3202-4C5A-94A2-B50FCFD3E07E}" type="datetimeFigureOut">
              <a:rPr lang="es-DO" smtClean="0"/>
              <a:t>28/6/20</a:t>
            </a:fld>
            <a:endParaRPr lang="es-D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3D7AC-2C88-494F-992C-3F96FA6C0351}" type="slidenum">
              <a:rPr lang="es-DO" smtClean="0"/>
              <a:t>‹#›</a:t>
            </a:fld>
            <a:endParaRPr lang="es-DO"/>
          </a:p>
        </p:txBody>
      </p:sp>
      <p:grpSp>
        <p:nvGrpSpPr>
          <p:cNvPr id="7" name="Grupo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Conector recto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upo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Conector recto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ector recto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ector recto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ector recto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recto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upo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Conector recto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ector recto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ector recto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ector recto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ector recto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Conector recto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ector recto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ector recto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ctor recto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ctor recto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upo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Conector recto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recto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recto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cto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upo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Conector recto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ector recto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ector recto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ector recto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ector recto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Conector recto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recto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recto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ector recto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8" name="Conector recto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101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8462D9E-4F32-418B-903F-7C9AD8E728F8}" type="datetime1">
              <a:rPr lang="es-ES" noProof="0" smtClean="0"/>
              <a:t>28/6/20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6984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928A51F-FBD3-41FB-89C1-BA983868FB20}" type="datetime1">
              <a:rPr lang="es-ES" noProof="0" smtClean="0"/>
              <a:t>28/6/20</a:t>
            </a:fld>
            <a:endParaRPr lang="es-ES" noProof="0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83795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FF4E612-CD29-443D-90FA-23CF62D2F102}" type="datetime1">
              <a:rPr lang="es-ES" noProof="0" smtClean="0"/>
              <a:t>28/6/20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9288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240C2A6-AF01-4DD1-94C7-453C3ED9264F}" type="datetime1">
              <a:rPr lang="es-ES" noProof="0" smtClean="0"/>
              <a:t>28/6/20</a:t>
            </a:fld>
            <a:endParaRPr lang="es-ES" noProof="0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  <p:grpSp>
        <p:nvGrpSpPr>
          <p:cNvPr id="5" name="Grupo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Conector recto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7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upo 21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0" name="Conector recto 3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ector recto 4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ector recto 4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ector recto 4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ector recto 4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5" name="Grupo 4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1" name="Conector recto 5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Conector recto 5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Conector recto 5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ector recto 5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ector recto 5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6" name="Conector recto 4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ector recto 4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ector recto 4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ector recto 4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ector recto 4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upo 22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4" name="Conector recto 2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ector recto 2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ector recto 2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2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recto 2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Grupo 2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5" name="Conector recto 3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Conector recto 3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ector recto 3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ector recto 3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ector recto 3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" name="Conector recto 2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cto 3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3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recto 3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recto 3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4878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3653A19-589A-4045-A0A7-A0896C41DFBA}" type="datetime1">
              <a:rPr lang="es-ES" noProof="0" smtClean="0"/>
              <a:t>28/6/20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582874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D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3653A19-589A-4045-A0A7-A0896C41DFBA}" type="datetime1">
              <a:rPr lang="es-ES" noProof="0" smtClean="0"/>
              <a:t>28/6/20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1059059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53653A19-589A-4045-A0A7-A0896C41DFBA}" type="datetime1">
              <a:rPr lang="es-ES" noProof="0" smtClean="0"/>
              <a:t>28/6/20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E31375A4-56A4-47D6-9801-1991572033F7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  <p:grpSp>
        <p:nvGrpSpPr>
          <p:cNvPr id="7" name="Grupo 6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8" name="Conector recto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upo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Conector recto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ector recto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ector recto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ector recto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recto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upo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Conector recto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ector recto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ector recto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ector recto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ector recto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Conector recto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ector recto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ector recto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ctor recto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ctor recto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upo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Conector recto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recto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recto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cto 2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upo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Conector recto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ector recto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ector recto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ector recto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ector recto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Conector recto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recto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recto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ector recto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8" name="Conector recto 5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410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D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jpg"/><Relationship Id="rId8" Type="http://schemas.openxmlformats.org/officeDocument/2006/relationships/image" Target="../media/image7.jpeg"/><Relationship Id="rId9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50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2881528"/>
            <a:ext cx="9144000" cy="2387600"/>
          </a:xfrm>
        </p:spPr>
        <p:txBody>
          <a:bodyPr rtlCol="0">
            <a:normAutofit/>
          </a:bodyPr>
          <a:lstStyle/>
          <a:p>
            <a:pPr rtl="0"/>
            <a:r>
              <a:rPr lang="es-ES" sz="7200" dirty="0" err="1"/>
              <a:t>Datathon</a:t>
            </a:r>
            <a:r>
              <a:rPr lang="es-ES" sz="7200" dirty="0"/>
              <a:t> 2020 – Reto 2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08842" y="5340222"/>
            <a:ext cx="9144000" cy="1655762"/>
          </a:xfrm>
        </p:spPr>
        <p:txBody>
          <a:bodyPr rtlCol="0"/>
          <a:lstStyle/>
          <a:p>
            <a:pPr rtl="0"/>
            <a:r>
              <a:rPr lang="es-ES" dirty="0"/>
              <a:t>Equipo </a:t>
            </a:r>
            <a:r>
              <a:rPr lang="es-ES" dirty="0" err="1"/>
              <a:t>Abracadata</a:t>
            </a:r>
            <a:endParaRPr lang="es-ES" dirty="0"/>
          </a:p>
          <a:p>
            <a:pPr rtl="0"/>
            <a:r>
              <a:rPr lang="es-ES" dirty="0" smtClean="0"/>
              <a:t>28 de junio del 2020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3" t="16924" r="17691" b="23461"/>
          <a:stretch/>
        </p:blipFill>
        <p:spPr>
          <a:xfrm>
            <a:off x="4566000" y="479975"/>
            <a:ext cx="3060000" cy="282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29" dirty="0" err="1"/>
              <a:t>Resumen</a:t>
            </a:r>
            <a:r>
              <a:rPr lang="en-029" dirty="0"/>
              <a:t> de </a:t>
            </a:r>
            <a:r>
              <a:rPr lang="en-029" dirty="0" err="1"/>
              <a:t>Proceso</a:t>
            </a:r>
            <a:endParaRPr lang="es-DO" dirty="0"/>
          </a:p>
        </p:txBody>
      </p:sp>
      <p:grpSp>
        <p:nvGrpSpPr>
          <p:cNvPr id="3" name="Grupo 2"/>
          <p:cNvGrpSpPr/>
          <p:nvPr/>
        </p:nvGrpSpPr>
        <p:grpSpPr>
          <a:xfrm>
            <a:off x="2676000" y="1787270"/>
            <a:ext cx="6840000" cy="4320000"/>
            <a:chOff x="2709861" y="1811985"/>
            <a:chExt cx="6772276" cy="4035897"/>
          </a:xfrm>
        </p:grpSpPr>
        <p:pic>
          <p:nvPicPr>
            <p:cNvPr id="13" name="Picture 12" descr="A screenshot of a cell phone&#10;&#10;Description automatically generated">
              <a:extLst>
                <a:ext uri="{FF2B5EF4-FFF2-40B4-BE49-F238E27FC236}">
                  <a16:creationId xmlns="" xmlns:a16="http://schemas.microsoft.com/office/drawing/2014/main" id="{2F8D788F-64AE-4CB0-AA98-15E709823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9862" y="1811985"/>
              <a:ext cx="6772275" cy="1057275"/>
            </a:xfrm>
            <a:prstGeom prst="rect">
              <a:avLst/>
            </a:prstGeom>
          </p:spPr>
        </p:pic>
        <p:pic>
          <p:nvPicPr>
            <p:cNvPr id="15" name="Picture 14" descr="A picture containing screenshot&#10;&#10;Description automatically generated">
              <a:extLst>
                <a:ext uri="{FF2B5EF4-FFF2-40B4-BE49-F238E27FC236}">
                  <a16:creationId xmlns="" xmlns:a16="http://schemas.microsoft.com/office/drawing/2014/main" id="{2AC819B4-3176-4D62-92D4-5F7964A49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09861" y="3398836"/>
              <a:ext cx="6772275" cy="1072357"/>
            </a:xfrm>
            <a:prstGeom prst="rect">
              <a:avLst/>
            </a:prstGeom>
          </p:spPr>
        </p:pic>
        <p:cxnSp>
          <p:nvCxnSpPr>
            <p:cNvPr id="19" name="Straight Arrow Connector 18">
              <a:extLst>
                <a:ext uri="{FF2B5EF4-FFF2-40B4-BE49-F238E27FC236}">
                  <a16:creationId xmlns="" xmlns:a16="http://schemas.microsoft.com/office/drawing/2014/main" id="{3C2FFE8D-C3E9-445C-87BD-F0B730FC6C7F}"/>
                </a:ext>
              </a:extLst>
            </p:cNvPr>
            <p:cNvCxnSpPr>
              <a:cxnSpLocks/>
              <a:stCxn id="13" idx="2"/>
              <a:endCxn id="15" idx="0"/>
            </p:cNvCxnSpPr>
            <p:nvPr/>
          </p:nvCxnSpPr>
          <p:spPr>
            <a:xfrm flipH="1">
              <a:off x="6095999" y="2869260"/>
              <a:ext cx="1" cy="529576"/>
            </a:xfrm>
            <a:prstGeom prst="straightConnector1">
              <a:avLst/>
            </a:prstGeom>
            <a:ln w="603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="" xmlns:a16="http://schemas.microsoft.com/office/drawing/2014/main" id="{4D465226-9260-4343-BF63-64215489F6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5997" y="4471193"/>
              <a:ext cx="1" cy="529576"/>
            </a:xfrm>
            <a:prstGeom prst="straightConnector1">
              <a:avLst/>
            </a:prstGeom>
            <a:ln w="603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: Rounded Corners 23">
              <a:extLst>
                <a:ext uri="{FF2B5EF4-FFF2-40B4-BE49-F238E27FC236}">
                  <a16:creationId xmlns="" xmlns:a16="http://schemas.microsoft.com/office/drawing/2014/main" id="{2323394C-C099-4194-B2F3-88108AE2FA61}"/>
                </a:ext>
              </a:extLst>
            </p:cNvPr>
            <p:cNvSpPr/>
            <p:nvPr/>
          </p:nvSpPr>
          <p:spPr>
            <a:xfrm>
              <a:off x="5069630" y="5057919"/>
              <a:ext cx="2052734" cy="789963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/>
                <a:t>Resultado en Cross Validation con k=3:</a:t>
              </a:r>
            </a:p>
            <a:p>
              <a:pPr algn="ctr"/>
              <a:r>
                <a:rPr lang="es-DO" dirty="0"/>
                <a:t>1557.55</a:t>
              </a:r>
            </a:p>
          </p:txBody>
        </p:sp>
      </p:grpSp>
      <p:pic>
        <p:nvPicPr>
          <p:cNvPr id="9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3" t="16924" r="17691" b="23461"/>
          <a:stretch/>
        </p:blipFill>
        <p:spPr>
          <a:xfrm>
            <a:off x="10723911" y="214184"/>
            <a:ext cx="1188000" cy="109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7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DO" dirty="0" smtClean="0"/>
              <a:t>Conclusiones</a:t>
            </a:r>
            <a:endParaRPr lang="es-D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Benchmark</a:t>
            </a:r>
            <a:r>
              <a:rPr lang="es-ES" dirty="0" smtClean="0"/>
              <a:t> (SVR): 2097</a:t>
            </a:r>
          </a:p>
          <a:p>
            <a:r>
              <a:rPr lang="es-ES" dirty="0" smtClean="0"/>
              <a:t>Nuestra implementación: 1557.55</a:t>
            </a:r>
          </a:p>
          <a:p>
            <a:pPr lvl="1"/>
            <a:r>
              <a:rPr lang="es-ES" dirty="0" smtClean="0"/>
              <a:t>Mejora de un 26.1%</a:t>
            </a:r>
          </a:p>
          <a:p>
            <a:r>
              <a:rPr lang="es-ES" dirty="0" smtClean="0"/>
              <a:t>Los principales predictores identificados fueron:</a:t>
            </a:r>
          </a:p>
          <a:p>
            <a:endParaRPr lang="es-D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3" t="16924" r="17691" b="23461"/>
          <a:stretch/>
        </p:blipFill>
        <p:spPr>
          <a:xfrm>
            <a:off x="10723911" y="214184"/>
            <a:ext cx="1188000" cy="1096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3909321"/>
            <a:ext cx="7601712" cy="265312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  <a:softEdge rad="152400"/>
          </a:effectLst>
        </p:spPr>
      </p:pic>
    </p:spTree>
    <p:extLst>
      <p:ext uri="{BB962C8B-B14F-4D97-AF65-F5344CB8AC3E}">
        <p14:creationId xmlns:p14="http://schemas.microsoft.com/office/powerpoint/2010/main" val="280534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Contenido 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s-DO" dirty="0" smtClean="0"/>
              <a:t>Reto 2</a:t>
            </a:r>
          </a:p>
          <a:p>
            <a:pPr rtl="0"/>
            <a:r>
              <a:rPr lang="es-DO" dirty="0" smtClean="0"/>
              <a:t>Conjunto de datos</a:t>
            </a:r>
          </a:p>
          <a:p>
            <a:pPr lvl="1"/>
            <a:r>
              <a:rPr lang="es-DO" dirty="0" smtClean="0"/>
              <a:t>Conjunto de datos inicial</a:t>
            </a:r>
          </a:p>
          <a:p>
            <a:pPr lvl="1"/>
            <a:r>
              <a:rPr lang="es-DO" dirty="0" smtClean="0"/>
              <a:t>Variables adicionales</a:t>
            </a:r>
          </a:p>
          <a:p>
            <a:pPr lvl="1"/>
            <a:r>
              <a:rPr lang="es-DO" dirty="0" smtClean="0"/>
              <a:t>Análisis de datos exploratorio (EDA)</a:t>
            </a:r>
          </a:p>
          <a:p>
            <a:r>
              <a:rPr lang="es-ES" dirty="0" smtClean="0"/>
              <a:t>Modelo </a:t>
            </a:r>
            <a:r>
              <a:rPr lang="es-ES" dirty="0"/>
              <a:t>predictivo</a:t>
            </a:r>
          </a:p>
          <a:p>
            <a:r>
              <a:rPr lang="es-ES" dirty="0"/>
              <a:t>Resultados</a:t>
            </a:r>
          </a:p>
          <a:p>
            <a:endParaRPr lang="es-ES" dirty="0"/>
          </a:p>
          <a:p>
            <a:pPr lvl="1"/>
            <a:endParaRPr lang="es-ES" dirty="0"/>
          </a:p>
          <a:p>
            <a:pPr rtl="0"/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3" t="16924" r="17691" b="23461"/>
          <a:stretch/>
        </p:blipFill>
        <p:spPr>
          <a:xfrm>
            <a:off x="10723911" y="214184"/>
            <a:ext cx="1188000" cy="109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Reto 2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DO" dirty="0"/>
              <a:t>Predecir la cantidad acumulada de casos a los 30 días del inicio de la expansión (día en que se superaron los 10 casos) de la pandemia en un país. </a:t>
            </a:r>
          </a:p>
          <a:p>
            <a:r>
              <a:rPr lang="es-DO" dirty="0"/>
              <a:t>Métrica: Mean </a:t>
            </a:r>
            <a:r>
              <a:rPr lang="es-DO" dirty="0" err="1"/>
              <a:t>Absolute</a:t>
            </a:r>
            <a:r>
              <a:rPr lang="es-DO" dirty="0"/>
              <a:t> Error (MAE) en un 3-Fold </a:t>
            </a:r>
            <a:r>
              <a:rPr lang="es-DO" dirty="0" err="1"/>
              <a:t>CrossValidation</a:t>
            </a:r>
            <a:r>
              <a:rPr lang="es-DO" dirty="0"/>
              <a:t>.</a:t>
            </a:r>
          </a:p>
          <a:p>
            <a:pPr marL="0" indent="0">
              <a:buNone/>
            </a:pPr>
            <a:endParaRPr lang="es-D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3" t="16924" r="17691" b="23461"/>
          <a:stretch/>
        </p:blipFill>
        <p:spPr>
          <a:xfrm>
            <a:off x="10723911" y="214184"/>
            <a:ext cx="1188000" cy="109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1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98442"/>
            <a:ext cx="10515600" cy="1325563"/>
          </a:xfrm>
        </p:spPr>
        <p:txBody>
          <a:bodyPr rtlCol="0"/>
          <a:lstStyle/>
          <a:p>
            <a:pPr rtl="0"/>
            <a:r>
              <a:rPr lang="es-ES" dirty="0"/>
              <a:t>Conjunto de datos inicial 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6687879" y="1654446"/>
            <a:ext cx="4114800" cy="4132516"/>
          </a:xfrm>
        </p:spPr>
        <p:txBody>
          <a:bodyPr rtlCol="0">
            <a:noAutofit/>
          </a:bodyPr>
          <a:lstStyle/>
          <a:p>
            <a:pPr rtl="0"/>
            <a:r>
              <a:rPr lang="es-ES" sz="3200" dirty="0"/>
              <a:t>Datos</a:t>
            </a:r>
          </a:p>
          <a:p>
            <a:pPr lvl="1"/>
            <a:r>
              <a:rPr lang="es-ES" sz="2800" dirty="0" smtClean="0"/>
              <a:t>Socio-demográficos</a:t>
            </a:r>
            <a:endParaRPr lang="es-ES" sz="2800" dirty="0"/>
          </a:p>
          <a:p>
            <a:pPr lvl="1"/>
            <a:r>
              <a:rPr lang="es-ES" sz="2800" dirty="0"/>
              <a:t>Económicos</a:t>
            </a:r>
          </a:p>
          <a:p>
            <a:pPr lvl="1"/>
            <a:r>
              <a:rPr lang="es-ES" sz="2800" dirty="0"/>
              <a:t>Salud</a:t>
            </a:r>
          </a:p>
          <a:p>
            <a:pPr lvl="1"/>
            <a:r>
              <a:rPr lang="es-ES" sz="2800" dirty="0"/>
              <a:t>Ambientales</a:t>
            </a:r>
          </a:p>
          <a:p>
            <a:pPr lvl="1"/>
            <a:r>
              <a:rPr lang="es-ES" sz="2800" dirty="0"/>
              <a:t>Medidas tomadas</a:t>
            </a:r>
          </a:p>
          <a:p>
            <a:pPr lvl="1"/>
            <a:r>
              <a:rPr lang="es-ES" sz="2800" dirty="0"/>
              <a:t>Total de casos</a:t>
            </a:r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89087368"/>
              </p:ext>
            </p:extLst>
          </p:nvPr>
        </p:nvGraphicFramePr>
        <p:xfrm>
          <a:off x="838200" y="1654446"/>
          <a:ext cx="5373130" cy="41026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7667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0637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10262">
                <a:tc>
                  <a:txBody>
                    <a:bodyPr/>
                    <a:lstStyle/>
                    <a:p>
                      <a:pPr rtl="0"/>
                      <a:r>
                        <a:rPr lang="es-ES" sz="2000" noProof="0" dirty="0"/>
                        <a:t>Información</a:t>
                      </a:r>
                    </a:p>
                  </a:txBody>
                  <a:tcPr marL="103632" marR="103632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2000" noProof="0"/>
                        <a:t>Valor</a:t>
                      </a:r>
                      <a:endParaRPr lang="es-ES" sz="2000" noProof="0" dirty="0"/>
                    </a:p>
                  </a:txBody>
                  <a:tcPr marL="103632" marR="103632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0262">
                <a:tc>
                  <a:txBody>
                    <a:bodyPr/>
                    <a:lstStyle/>
                    <a:p>
                      <a:pPr rtl="0"/>
                      <a:r>
                        <a:rPr lang="es-ES" sz="2000" noProof="0"/>
                        <a:t>Número de variables</a:t>
                      </a:r>
                      <a:endParaRPr lang="es-ES" sz="2000" noProof="0" dirty="0"/>
                    </a:p>
                  </a:txBody>
                  <a:tcPr marL="103632" marR="103632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2000" noProof="0"/>
                        <a:t>40</a:t>
                      </a:r>
                      <a:endParaRPr lang="es-ES" sz="2000" noProof="0" dirty="0"/>
                    </a:p>
                  </a:txBody>
                  <a:tcPr marL="103632" marR="103632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10262">
                <a:tc>
                  <a:txBody>
                    <a:bodyPr/>
                    <a:lstStyle/>
                    <a:p>
                      <a:pPr rtl="0"/>
                      <a:r>
                        <a:rPr lang="es-ES" sz="2000" noProof="0" dirty="0"/>
                        <a:t>Numero de </a:t>
                      </a:r>
                      <a:r>
                        <a:rPr lang="es-ES" sz="2000" noProof="0" dirty="0" smtClean="0"/>
                        <a:t>observaciones (países)</a:t>
                      </a:r>
                      <a:endParaRPr lang="es-ES" sz="2000" noProof="0" dirty="0">
                        <a:solidFill>
                          <a:srgbClr val="FF0000"/>
                        </a:solidFill>
                      </a:endParaRPr>
                    </a:p>
                  </a:txBody>
                  <a:tcPr marL="103632" marR="103632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2000" noProof="0" dirty="0" smtClean="0"/>
                        <a:t>201</a:t>
                      </a:r>
                      <a:endParaRPr lang="es-ES" sz="2000" noProof="0" dirty="0"/>
                    </a:p>
                  </a:txBody>
                  <a:tcPr marL="103632" marR="103632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10262">
                <a:tc>
                  <a:txBody>
                    <a:bodyPr/>
                    <a:lstStyle/>
                    <a:p>
                      <a:pPr rtl="0"/>
                      <a:r>
                        <a:rPr lang="es-ES" sz="2000" noProof="0"/>
                        <a:t>Celdas faltantes</a:t>
                      </a:r>
                      <a:endParaRPr lang="es-ES" sz="2000" noProof="0" dirty="0"/>
                    </a:p>
                  </a:txBody>
                  <a:tcPr marL="103632" marR="103632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2000" noProof="0"/>
                        <a:t>391</a:t>
                      </a:r>
                      <a:r>
                        <a:rPr lang="es-ES" sz="2000" baseline="0" noProof="0"/>
                        <a:t> (4.9%)</a:t>
                      </a:r>
                      <a:endParaRPr lang="es-ES" sz="2000" noProof="0" dirty="0"/>
                    </a:p>
                  </a:txBody>
                  <a:tcPr marL="103632" marR="103632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10262">
                <a:tc>
                  <a:txBody>
                    <a:bodyPr/>
                    <a:lstStyle/>
                    <a:p>
                      <a:pPr rtl="0"/>
                      <a:r>
                        <a:rPr lang="es-ES" sz="2000" noProof="0"/>
                        <a:t>Tipos de variables</a:t>
                      </a:r>
                      <a:endParaRPr lang="es-ES" sz="2000" b="1" noProof="0" dirty="0"/>
                    </a:p>
                  </a:txBody>
                  <a:tcPr marL="103632" marR="103632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2000" noProof="0"/>
                        <a:t>Valor</a:t>
                      </a:r>
                      <a:endParaRPr lang="es-ES" sz="2000" b="1" noProof="0" dirty="0"/>
                    </a:p>
                  </a:txBody>
                  <a:tcPr marL="103632" marR="103632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10262">
                <a:tc>
                  <a:txBody>
                    <a:bodyPr/>
                    <a:lstStyle/>
                    <a:p>
                      <a:pPr rtl="0"/>
                      <a:r>
                        <a:rPr lang="es-ES" sz="2000" noProof="0"/>
                        <a:t>Numéricas</a:t>
                      </a:r>
                      <a:endParaRPr lang="es-ES" sz="2000" noProof="0" dirty="0"/>
                    </a:p>
                  </a:txBody>
                  <a:tcPr marL="103632" marR="103632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2000" noProof="0"/>
                        <a:t>18</a:t>
                      </a:r>
                      <a:endParaRPr lang="es-ES" sz="2000" noProof="0" dirty="0"/>
                    </a:p>
                  </a:txBody>
                  <a:tcPr marL="103632" marR="103632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10262">
                <a:tc>
                  <a:txBody>
                    <a:bodyPr/>
                    <a:lstStyle/>
                    <a:p>
                      <a:pPr rtl="0"/>
                      <a:r>
                        <a:rPr lang="es-ES" sz="2000" noProof="0"/>
                        <a:t>Categóricas</a:t>
                      </a:r>
                      <a:endParaRPr lang="es-ES" sz="2000" noProof="0" dirty="0"/>
                    </a:p>
                  </a:txBody>
                  <a:tcPr marL="103632" marR="103632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2000" noProof="0"/>
                        <a:t>3</a:t>
                      </a:r>
                      <a:endParaRPr lang="es-ES" sz="2000" noProof="0" dirty="0"/>
                    </a:p>
                  </a:txBody>
                  <a:tcPr marL="103632" marR="103632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10262">
                <a:tc>
                  <a:txBody>
                    <a:bodyPr/>
                    <a:lstStyle/>
                    <a:p>
                      <a:pPr rtl="0"/>
                      <a:r>
                        <a:rPr lang="es-ES" sz="2000" noProof="0"/>
                        <a:t>Booleanas</a:t>
                      </a:r>
                      <a:endParaRPr lang="es-ES" sz="2000" noProof="0" dirty="0"/>
                    </a:p>
                  </a:txBody>
                  <a:tcPr marL="103632" marR="103632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2000" noProof="0"/>
                        <a:t>16</a:t>
                      </a:r>
                      <a:endParaRPr lang="es-ES" sz="2000" noProof="0" dirty="0"/>
                    </a:p>
                  </a:txBody>
                  <a:tcPr marL="103632" marR="103632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10262">
                <a:tc>
                  <a:txBody>
                    <a:bodyPr/>
                    <a:lstStyle/>
                    <a:p>
                      <a:pPr rtl="0"/>
                      <a:r>
                        <a:rPr lang="es-ES" sz="2000" noProof="0"/>
                        <a:t>Fecha</a:t>
                      </a:r>
                      <a:endParaRPr lang="es-ES" sz="2000" noProof="0" dirty="0"/>
                    </a:p>
                  </a:txBody>
                  <a:tcPr marL="103632" marR="103632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2000" noProof="0"/>
                        <a:t>1</a:t>
                      </a:r>
                      <a:endParaRPr lang="es-ES" sz="2000" noProof="0" dirty="0"/>
                    </a:p>
                  </a:txBody>
                  <a:tcPr marL="103632" marR="103632"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10262">
                <a:tc>
                  <a:txBody>
                    <a:bodyPr/>
                    <a:lstStyle/>
                    <a:p>
                      <a:pPr rtl="0"/>
                      <a:r>
                        <a:rPr lang="es-ES" sz="2000" noProof="0"/>
                        <a:t>Texto</a:t>
                      </a:r>
                      <a:endParaRPr lang="es-ES" sz="2000" noProof="0" dirty="0"/>
                    </a:p>
                  </a:txBody>
                  <a:tcPr marL="103632" marR="103632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2000" noProof="0" dirty="0"/>
                        <a:t>2</a:t>
                      </a:r>
                    </a:p>
                  </a:txBody>
                  <a:tcPr marL="103632" marR="103632"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3" t="16924" r="17691" b="23461"/>
          <a:stretch/>
        </p:blipFill>
        <p:spPr>
          <a:xfrm>
            <a:off x="10723911" y="214184"/>
            <a:ext cx="1188000" cy="109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1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286" y="84334"/>
            <a:ext cx="10515600" cy="1325563"/>
          </a:xfrm>
        </p:spPr>
        <p:txBody>
          <a:bodyPr rtlCol="0"/>
          <a:lstStyle/>
          <a:p>
            <a:pPr rtl="0"/>
            <a:r>
              <a:rPr lang="es-ES" dirty="0"/>
              <a:t>Valores faltantes (</a:t>
            </a:r>
            <a:r>
              <a:rPr lang="es-ES" dirty="0" err="1"/>
              <a:t>missing</a:t>
            </a:r>
            <a:r>
              <a:rPr lang="es-ES" dirty="0"/>
              <a:t> </a:t>
            </a:r>
            <a:r>
              <a:rPr lang="es-ES" dirty="0" err="1"/>
              <a:t>values</a:t>
            </a:r>
            <a:r>
              <a:rPr lang="es-ES" dirty="0"/>
              <a:t>) </a:t>
            </a: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7" t="5516" r="5279" b="18608"/>
          <a:stretch/>
        </p:blipFill>
        <p:spPr>
          <a:xfrm>
            <a:off x="49428" y="2563261"/>
            <a:ext cx="12060000" cy="4193135"/>
          </a:xfrm>
        </p:spPr>
      </p:pic>
      <p:sp>
        <p:nvSpPr>
          <p:cNvPr id="7" name="Rectángulo 6"/>
          <p:cNvSpPr/>
          <p:nvPr/>
        </p:nvSpPr>
        <p:spPr>
          <a:xfrm>
            <a:off x="4791414" y="3914007"/>
            <a:ext cx="595233" cy="277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8" name="Rectángulo 7"/>
          <p:cNvSpPr/>
          <p:nvPr/>
        </p:nvSpPr>
        <p:spPr>
          <a:xfrm>
            <a:off x="5912324" y="3911538"/>
            <a:ext cx="576647" cy="277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9" name="Rectángulo 8"/>
          <p:cNvSpPr/>
          <p:nvPr/>
        </p:nvSpPr>
        <p:spPr>
          <a:xfrm>
            <a:off x="8143796" y="3903300"/>
            <a:ext cx="263949" cy="277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10" name="Marcador de posición de contenido 2"/>
          <p:cNvSpPr txBox="1">
            <a:spLocks/>
          </p:cNvSpPr>
          <p:nvPr/>
        </p:nvSpPr>
        <p:spPr>
          <a:xfrm>
            <a:off x="601360" y="1665078"/>
            <a:ext cx="11272812" cy="12482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/>
              <a:t>Dentro del conjunto de datos, algunas variables presentaban valores faltantes y ceros (por ej. mediana de edad) que debían  ser manejados. </a:t>
            </a:r>
            <a:endParaRPr lang="es-ES" sz="2400" dirty="0"/>
          </a:p>
        </p:txBody>
      </p:sp>
      <p:pic>
        <p:nvPicPr>
          <p:cNvPr id="11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3" t="16924" r="17691" b="23461"/>
          <a:stretch/>
        </p:blipFill>
        <p:spPr>
          <a:xfrm>
            <a:off x="10723911" y="214184"/>
            <a:ext cx="1188000" cy="109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31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54079" y="-22863"/>
            <a:ext cx="10515600" cy="1047322"/>
          </a:xfrm>
        </p:spPr>
        <p:txBody>
          <a:bodyPr rtlCol="0">
            <a:normAutofit/>
          </a:bodyPr>
          <a:lstStyle/>
          <a:p>
            <a:pPr rtl="0"/>
            <a:r>
              <a:rPr lang="es-ES" sz="4000" dirty="0" smtClean="0"/>
              <a:t>Análisis exploratorio de datos (EDA</a:t>
            </a:r>
            <a:r>
              <a:rPr lang="es-ES" sz="4000" dirty="0"/>
              <a:t>)</a:t>
            </a:r>
          </a:p>
        </p:txBody>
      </p:sp>
      <p:pic>
        <p:nvPicPr>
          <p:cNvPr id="11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3" t="16924" r="17691" b="23461"/>
          <a:stretch/>
        </p:blipFill>
        <p:spPr>
          <a:xfrm>
            <a:off x="10723911" y="214184"/>
            <a:ext cx="1188000" cy="1096071"/>
          </a:xfrm>
          <a:prstGeom prst="rect">
            <a:avLst/>
          </a:prstGeom>
        </p:spPr>
      </p:pic>
      <p:grpSp>
        <p:nvGrpSpPr>
          <p:cNvPr id="7" name="Grupo 6"/>
          <p:cNvGrpSpPr/>
          <p:nvPr/>
        </p:nvGrpSpPr>
        <p:grpSpPr>
          <a:xfrm>
            <a:off x="977771" y="995492"/>
            <a:ext cx="10080000" cy="5149986"/>
            <a:chOff x="615306" y="962540"/>
            <a:chExt cx="10843527" cy="5149986"/>
          </a:xfrm>
        </p:grpSpPr>
        <p:grpSp>
          <p:nvGrpSpPr>
            <p:cNvPr id="2" name="Grupo 1"/>
            <p:cNvGrpSpPr/>
            <p:nvPr/>
          </p:nvGrpSpPr>
          <p:grpSpPr>
            <a:xfrm>
              <a:off x="615306" y="962540"/>
              <a:ext cx="7200000" cy="5149986"/>
              <a:chOff x="1448410" y="971316"/>
              <a:chExt cx="9110038" cy="5149986"/>
            </a:xfrm>
          </p:grpSpPr>
          <p:pic>
            <p:nvPicPr>
              <p:cNvPr id="5" name="Picture 4" descr="A screenshot of a social media post&#10;&#10;Description automatically generated">
                <a:extLst>
                  <a:ext uri="{FF2B5EF4-FFF2-40B4-BE49-F238E27FC236}">
                    <a16:creationId xmlns="" xmlns:a16="http://schemas.microsoft.com/office/drawing/2014/main" id="{C2FA0042-77E4-4A38-A72A-1C75EF944B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58950" y="971316"/>
                <a:ext cx="4499498" cy="2520000"/>
              </a:xfrm>
              <a:prstGeom prst="rect">
                <a:avLst/>
              </a:prstGeom>
              <a:ln w="3175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12" name="Picture 11" descr="A group of people in a room&#10;&#10;Description automatically generated">
                <a:extLst>
                  <a:ext uri="{FF2B5EF4-FFF2-40B4-BE49-F238E27FC236}">
                    <a16:creationId xmlns="" xmlns:a16="http://schemas.microsoft.com/office/drawing/2014/main" id="{EA13EBCD-6317-4D7E-865B-E6D33A981E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8410" y="971316"/>
                <a:ext cx="4499309" cy="2520000"/>
              </a:xfrm>
              <a:prstGeom prst="rect">
                <a:avLst/>
              </a:prstGeom>
              <a:ln w="3175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13" name="Picture 12" descr="A screenshot of a cell phone&#10;&#10;Description automatically generated">
                <a:extLst>
                  <a:ext uri="{FF2B5EF4-FFF2-40B4-BE49-F238E27FC236}">
                    <a16:creationId xmlns="" xmlns:a16="http://schemas.microsoft.com/office/drawing/2014/main" id="{FA08D016-9920-42C9-9D4F-63BCE4BC45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9792"/>
              <a:stretch/>
            </p:blipFill>
            <p:spPr>
              <a:xfrm>
                <a:off x="1448410" y="3601302"/>
                <a:ext cx="4499309" cy="2520000"/>
              </a:xfrm>
              <a:prstGeom prst="rect">
                <a:avLst/>
              </a:prstGeom>
              <a:ln w="3175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14" name="Picture 13" descr="A close up of a piece of paper&#10;&#10;Description automatically generated">
                <a:extLst>
                  <a:ext uri="{FF2B5EF4-FFF2-40B4-BE49-F238E27FC236}">
                    <a16:creationId xmlns="" xmlns:a16="http://schemas.microsoft.com/office/drawing/2014/main" id="{08689FDA-91E3-4391-B61A-DC198FC4BF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518" t="762" r="1145" b="207"/>
              <a:stretch/>
            </p:blipFill>
            <p:spPr>
              <a:xfrm>
                <a:off x="6058950" y="3595809"/>
                <a:ext cx="4499498" cy="2520000"/>
              </a:xfrm>
              <a:prstGeom prst="rect">
                <a:avLst/>
              </a:prstGeom>
              <a:ln w="3175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3216" y="3587033"/>
              <a:ext cx="3555617" cy="2520000"/>
            </a:xfrm>
            <a:prstGeom prst="rect">
              <a:avLst/>
            </a:prstGeom>
            <a:ln w="3175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3216" y="962540"/>
              <a:ext cx="3555617" cy="2520000"/>
            </a:xfrm>
            <a:prstGeom prst="rect">
              <a:avLst/>
            </a:prstGeom>
            <a:ln w="3175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69999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66353"/>
            <a:ext cx="10515600" cy="1325563"/>
          </a:xfrm>
        </p:spPr>
        <p:txBody>
          <a:bodyPr/>
          <a:lstStyle/>
          <a:p>
            <a:r>
              <a:rPr lang="es-DO" dirty="0"/>
              <a:t>Variables adicionales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5642" y="1442550"/>
            <a:ext cx="10728158" cy="4889532"/>
          </a:xfrm>
        </p:spPr>
        <p:txBody>
          <a:bodyPr>
            <a:normAutofit lnSpcReduction="10000"/>
          </a:bodyPr>
          <a:lstStyle/>
          <a:p>
            <a:pPr algn="just"/>
            <a:r>
              <a:rPr lang="es-DO" b="1" dirty="0"/>
              <a:t>La transmisibilidad, tasa de contacto y duración de la infecciosidad definen </a:t>
            </a:r>
            <a:r>
              <a:rPr lang="es-DO" b="1" dirty="0" smtClean="0"/>
              <a:t>la </a:t>
            </a:r>
            <a:r>
              <a:rPr lang="es-DO" b="1" dirty="0"/>
              <a:t>reproducción de una enfermedad. </a:t>
            </a:r>
            <a:endParaRPr lang="es-DO" dirty="0" smtClean="0"/>
          </a:p>
          <a:p>
            <a:pPr lvl="1" algn="just"/>
            <a:r>
              <a:rPr lang="es-DO" dirty="0" smtClean="0"/>
              <a:t>buscamos </a:t>
            </a:r>
            <a:r>
              <a:rPr lang="es-DO" dirty="0"/>
              <a:t>variables adicionales que puedan brindar información </a:t>
            </a:r>
            <a:r>
              <a:rPr lang="es-DO" dirty="0" smtClean="0"/>
              <a:t>adicional sobre estas relaciones. </a:t>
            </a:r>
            <a:endParaRPr lang="es-DO" dirty="0"/>
          </a:p>
          <a:p>
            <a:pPr algn="just"/>
            <a:r>
              <a:rPr lang="es-DO" dirty="0"/>
              <a:t>Interacción/flujo entre las </a:t>
            </a:r>
            <a:r>
              <a:rPr lang="es-DO" dirty="0" smtClean="0"/>
              <a:t>personas</a:t>
            </a:r>
          </a:p>
          <a:p>
            <a:pPr lvl="1" algn="just"/>
            <a:r>
              <a:rPr lang="es-DO" dirty="0" smtClean="0"/>
              <a:t>Medir esparción de la pandemia de manera internacional y local</a:t>
            </a:r>
            <a:endParaRPr lang="es-DO" dirty="0"/>
          </a:p>
          <a:p>
            <a:pPr algn="just"/>
            <a:r>
              <a:rPr lang="es-DO" dirty="0" smtClean="0"/>
              <a:t>Probabilidad </a:t>
            </a:r>
            <a:r>
              <a:rPr lang="es-DO" dirty="0"/>
              <a:t>de </a:t>
            </a:r>
            <a:r>
              <a:rPr lang="es-DO" dirty="0" smtClean="0"/>
              <a:t>contagio</a:t>
            </a:r>
          </a:p>
          <a:p>
            <a:pPr lvl="1" algn="just"/>
            <a:r>
              <a:rPr lang="es-DO" dirty="0" smtClean="0"/>
              <a:t>Prevalencia de otras enfermedades</a:t>
            </a:r>
            <a:endParaRPr lang="es-DO" dirty="0"/>
          </a:p>
          <a:p>
            <a:pPr algn="just"/>
            <a:r>
              <a:rPr lang="es-DO" dirty="0" smtClean="0"/>
              <a:t>Sistema </a:t>
            </a:r>
            <a:r>
              <a:rPr lang="es-DO" dirty="0"/>
              <a:t>de </a:t>
            </a:r>
            <a:r>
              <a:rPr lang="es-DO" dirty="0" smtClean="0"/>
              <a:t>salud</a:t>
            </a:r>
          </a:p>
          <a:p>
            <a:pPr algn="just"/>
            <a:r>
              <a:rPr lang="es-DO" dirty="0" smtClean="0"/>
              <a:t>Nivel educativo</a:t>
            </a:r>
            <a:endParaRPr lang="es-DO" dirty="0"/>
          </a:p>
          <a:p>
            <a:pPr algn="just"/>
            <a:r>
              <a:rPr lang="en-029" dirty="0" err="1" smtClean="0"/>
              <a:t>Otras</a:t>
            </a:r>
            <a:endParaRPr lang="en-029" dirty="0"/>
          </a:p>
          <a:p>
            <a:pPr lvl="1" algn="just"/>
            <a:endParaRPr lang="es-DO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0" y="6265864"/>
            <a:ext cx="8951495" cy="5213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DO" sz="1800" b="1" dirty="0"/>
              <a:t>Fuentes</a:t>
            </a:r>
            <a:r>
              <a:rPr lang="es-DO" sz="1800" dirty="0"/>
              <a:t>: Banco Mundial (BM), Organización Mundial de la Salud (OMS), Organización de las Naciones Unidas (ONU), Central Intelligence Agency (CIA)</a:t>
            </a:r>
          </a:p>
        </p:txBody>
      </p:sp>
      <p:pic>
        <p:nvPicPr>
          <p:cNvPr id="5" name="Picture 2" descr="World Health Organization Vector Logo | Free Download - (.AI + ..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8" r="21665"/>
          <a:stretch/>
        </p:blipFill>
        <p:spPr bwMode="auto">
          <a:xfrm>
            <a:off x="11430056" y="6124773"/>
            <a:ext cx="744718" cy="73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he World Bank | Brands of the World™ | Download vector logos and ..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02" b="32186"/>
          <a:stretch/>
        </p:blipFill>
        <p:spPr bwMode="auto">
          <a:xfrm>
            <a:off x="9496425" y="6200274"/>
            <a:ext cx="1857375" cy="65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3" t="16924" r="17691" b="23461"/>
          <a:stretch/>
        </p:blipFill>
        <p:spPr>
          <a:xfrm>
            <a:off x="10723911" y="214184"/>
            <a:ext cx="1188000" cy="10960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806" y="3936261"/>
            <a:ext cx="4523609" cy="22640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1489" y="3743177"/>
            <a:ext cx="5357953" cy="258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4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3" t="16924" r="17691" b="23461"/>
          <a:stretch/>
        </p:blipFill>
        <p:spPr>
          <a:xfrm>
            <a:off x="10723911" y="214184"/>
            <a:ext cx="1188000" cy="109607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93889" y="0"/>
            <a:ext cx="10032922" cy="1325563"/>
          </a:xfrm>
        </p:spPr>
        <p:txBody>
          <a:bodyPr rtlCol="0">
            <a:normAutofit/>
          </a:bodyPr>
          <a:lstStyle/>
          <a:p>
            <a:r>
              <a:rPr lang="es-DO" sz="3800" dirty="0"/>
              <a:t>Manejo de valores faltantes, ceros y selección final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199" y="1655943"/>
            <a:ext cx="10515600" cy="4351338"/>
          </a:xfrm>
        </p:spPr>
        <p:txBody>
          <a:bodyPr/>
          <a:lstStyle/>
          <a:p>
            <a:r>
              <a:rPr lang="es-DO" dirty="0"/>
              <a:t>Valores faltantes y ceros</a:t>
            </a:r>
          </a:p>
          <a:p>
            <a:pPr lvl="1"/>
            <a:r>
              <a:rPr lang="es-DO" dirty="0"/>
              <a:t>Dar por faltantes algunas variables en 0 (esperanza de vida, edad mediana, </a:t>
            </a:r>
            <a:r>
              <a:rPr lang="es-DO" dirty="0" err="1" smtClean="0"/>
              <a:t>etc</a:t>
            </a:r>
            <a:r>
              <a:rPr lang="es-DO" dirty="0" smtClean="0"/>
              <a:t>)</a:t>
            </a:r>
            <a:endParaRPr lang="es-DO" dirty="0"/>
          </a:p>
          <a:p>
            <a:pPr lvl="1"/>
            <a:r>
              <a:rPr lang="es-DO" dirty="0"/>
              <a:t>Función: </a:t>
            </a:r>
            <a:r>
              <a:rPr lang="es-DO" dirty="0" err="1"/>
              <a:t>ExtraTreeRegressor</a:t>
            </a:r>
            <a:r>
              <a:rPr lang="es-DO" dirty="0"/>
              <a:t>() para interpolar valores faltantes. </a:t>
            </a:r>
          </a:p>
          <a:p>
            <a:r>
              <a:rPr lang="es-DO" dirty="0" smtClean="0"/>
              <a:t>Transformaciones/interacciones</a:t>
            </a:r>
            <a:endParaRPr lang="es-DO" dirty="0"/>
          </a:p>
          <a:p>
            <a:pPr lvl="1"/>
            <a:r>
              <a:rPr lang="es-DO" dirty="0"/>
              <a:t>Logaritmos, ratios, entre otros.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359" y="4345954"/>
            <a:ext cx="2503767" cy="231819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  <a:softEdge rad="1397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334932"/>
            <a:ext cx="2515671" cy="232921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  <a:softEdge rad="139700"/>
          </a:effectLst>
        </p:spPr>
      </p:pic>
      <p:sp>
        <p:nvSpPr>
          <p:cNvPr id="7" name="Right Arrow 6"/>
          <p:cNvSpPr/>
          <p:nvPr/>
        </p:nvSpPr>
        <p:spPr>
          <a:xfrm>
            <a:off x="3598180" y="5348380"/>
            <a:ext cx="747869" cy="5572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6598" y="4194525"/>
            <a:ext cx="3471511" cy="23077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9862353" y="5171350"/>
                <a:ext cx="4106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÷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353" y="5171350"/>
                <a:ext cx="410690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9412698" y="5171350"/>
                <a:ext cx="4106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2698" y="5171350"/>
                <a:ext cx="410690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134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029"/>
              <a:t>Modelo predictivo</a:t>
            </a:r>
            <a:endParaRPr lang="es-D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s-DO" dirty="0"/>
              <a:t>Selección de variables finales</a:t>
            </a:r>
          </a:p>
          <a:p>
            <a:pPr lvl="1"/>
            <a:r>
              <a:rPr lang="es-DO" dirty="0"/>
              <a:t>Función: </a:t>
            </a:r>
            <a:r>
              <a:rPr lang="es-DO" dirty="0" err="1"/>
              <a:t>SequentialFeatureSelection</a:t>
            </a:r>
            <a:r>
              <a:rPr lang="es-DO" dirty="0"/>
              <a:t> () </a:t>
            </a:r>
          </a:p>
          <a:p>
            <a:r>
              <a:rPr lang="es-DO" dirty="0"/>
              <a:t>Modelos consultados</a:t>
            </a:r>
          </a:p>
          <a:p>
            <a:pPr lvl="1"/>
            <a:r>
              <a:rPr lang="en-AU" dirty="0"/>
              <a:t>SVR, Ridge, </a:t>
            </a:r>
            <a:r>
              <a:rPr lang="en-AU" dirty="0" err="1"/>
              <a:t>RandomForestRegression</a:t>
            </a:r>
            <a:r>
              <a:rPr lang="en-AU" dirty="0"/>
              <a:t>, </a:t>
            </a:r>
            <a:r>
              <a:rPr lang="en-AU" dirty="0" err="1"/>
              <a:t>LGBMRegressor</a:t>
            </a:r>
            <a:r>
              <a:rPr lang="en-AU" dirty="0"/>
              <a:t>, </a:t>
            </a:r>
            <a:r>
              <a:rPr lang="en-AU" dirty="0" err="1"/>
              <a:t>XGBRegressor</a:t>
            </a:r>
            <a:endParaRPr lang="en-AU" dirty="0"/>
          </a:p>
          <a:p>
            <a:pPr lvl="2"/>
            <a:r>
              <a:rPr lang="en-AU" dirty="0" err="1" smtClean="0"/>
              <a:t>TransformedTargetRegressor</a:t>
            </a:r>
            <a:r>
              <a:rPr lang="en-AU" dirty="0" smtClean="0"/>
              <a:t>(Y, np.log1m, np.exp1m</a:t>
            </a:r>
            <a:r>
              <a:rPr lang="en-AU" dirty="0"/>
              <a:t>)</a:t>
            </a:r>
          </a:p>
          <a:p>
            <a:r>
              <a:rPr lang="en-AU" dirty="0" err="1"/>
              <a:t>Modelo</a:t>
            </a:r>
            <a:r>
              <a:rPr lang="en-AU" dirty="0"/>
              <a:t> final </a:t>
            </a:r>
            <a:r>
              <a:rPr lang="en-AU" dirty="0" err="1"/>
              <a:t>escogido</a:t>
            </a:r>
            <a:r>
              <a:rPr lang="en-AU" dirty="0"/>
              <a:t>: </a:t>
            </a:r>
            <a:r>
              <a:rPr lang="en-AU" dirty="0" err="1" smtClean="0"/>
              <a:t>LGBMRegressor</a:t>
            </a:r>
            <a:endParaRPr lang="en-AU" dirty="0" smtClean="0"/>
          </a:p>
          <a:p>
            <a:pPr lvl="1"/>
            <a:r>
              <a:rPr lang="en-AU" dirty="0" err="1" smtClean="0"/>
              <a:t>Optimización</a:t>
            </a:r>
            <a:r>
              <a:rPr lang="en-AU" dirty="0" smtClean="0"/>
              <a:t> </a:t>
            </a:r>
            <a:r>
              <a:rPr lang="en-AU" dirty="0" err="1"/>
              <a:t>B</a:t>
            </a:r>
            <a:r>
              <a:rPr lang="en-AU" dirty="0" err="1" smtClean="0"/>
              <a:t>ayesiana</a:t>
            </a:r>
            <a:r>
              <a:rPr lang="en-AU" dirty="0" smtClean="0"/>
              <a:t> </a:t>
            </a:r>
            <a:r>
              <a:rPr lang="en-AU" dirty="0"/>
              <a:t>de </a:t>
            </a:r>
            <a:r>
              <a:rPr lang="en-AU" dirty="0" err="1"/>
              <a:t>hiperparametros</a:t>
            </a:r>
            <a:r>
              <a:rPr lang="en-AU" dirty="0"/>
              <a:t>: </a:t>
            </a:r>
            <a:r>
              <a:rPr lang="en-AU" dirty="0" err="1"/>
              <a:t>gp_minimize</a:t>
            </a:r>
            <a:endParaRPr lang="es-DO" dirty="0"/>
          </a:p>
          <a:p>
            <a:pPr lvl="1"/>
            <a:endParaRPr lang="es-DO" dirty="0"/>
          </a:p>
          <a:p>
            <a:endParaRPr lang="en-029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3" t="16924" r="17691" b="23461"/>
          <a:stretch/>
        </p:blipFill>
        <p:spPr>
          <a:xfrm>
            <a:off x="10723911" y="214184"/>
            <a:ext cx="1188000" cy="109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14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977</TotalTime>
  <Words>554</Words>
  <Application>Microsoft Macintosh PowerPoint</Application>
  <PresentationFormat>Widescreen</PresentationFormat>
  <Paragraphs>107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Calibri Light</vt:lpstr>
      <vt:lpstr>Cambria Math</vt:lpstr>
      <vt:lpstr>Arial</vt:lpstr>
      <vt:lpstr>Tema de Office</vt:lpstr>
      <vt:lpstr>Datathon 2020 – Reto 2</vt:lpstr>
      <vt:lpstr>Contenido </vt:lpstr>
      <vt:lpstr>Reto 2</vt:lpstr>
      <vt:lpstr>Conjunto de datos inicial </vt:lpstr>
      <vt:lpstr>Valores faltantes (missing values) </vt:lpstr>
      <vt:lpstr>Análisis exploratorio de datos (EDA)</vt:lpstr>
      <vt:lpstr>Variables adicionales</vt:lpstr>
      <vt:lpstr>Manejo de valores faltantes, ceros y selección final</vt:lpstr>
      <vt:lpstr>Modelo predictivo</vt:lpstr>
      <vt:lpstr>Resumen de Proceso</vt:lpstr>
      <vt:lpstr>Conclusiones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Datathon 2020 – Reto 2</dc:title>
  <dc:creator>Jose Carlos Isabel N.</dc:creator>
  <cp:lastModifiedBy>Gustavo Caffaro</cp:lastModifiedBy>
  <cp:revision>49</cp:revision>
  <dcterms:created xsi:type="dcterms:W3CDTF">2020-06-27T16:14:55Z</dcterms:created>
  <dcterms:modified xsi:type="dcterms:W3CDTF">2020-06-28T20:26:27Z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